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3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7F12B5-5262-4CD9-A1BF-8D5EB17344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3E7D22D-7700-48C2-9CD3-4BEB162E78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31FE71-69EB-4832-9BA6-D9D0AD6D3D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24F16C-F80D-4CEE-A293-21BDC602DD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C1CF0B-BB7F-42FE-847F-B514520C1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97477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B6785D-2AC2-4836-A1E1-81EFAF7584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7B282D-AC55-437C-AE7A-1267493F72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2C0994-B5D6-41C3-8A92-752BD77136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225150-73AE-4EB7-B2C7-CCD3DBC114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BD08CA-F1C9-4FF4-AF4F-2793F097B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66305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E2EAB2-9F9E-4201-A50D-1ABF902675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49B4D6-B04E-4E89-A60B-4A06A3DB7C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6227E1-DB04-4632-8825-1DC0805081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772646-3D4E-4276-BEF8-27B4692D12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3E440C-6B8E-4727-9290-0DB2926591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46561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B18DA5-6E7B-4178-AD1B-05E2B05E0E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B3AE0E-1E57-4049-9D63-9BD537572F0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339F8B-F7DF-4C4C-B183-CECC4C5EA6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D7FACB-F5A4-4886-A1CD-DD707320F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3FFC98-145B-4F77-B1D5-FCE1AF99B5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D5A960-CCBA-4627-A2D7-2B46B65DA0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98381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B8C5DA-FA95-4EF4-A56F-8301AD5A9D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16AE2D-EE16-4DAF-BA9C-12EBF676A1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84FEB93-20AC-4CAE-9DC9-75CCB17C09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055D49-D2C5-4748-A9FA-FF6EF92F04D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1468A19-EBEF-42FA-9E7F-36759F574C1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9C768A0-9BA4-43C3-90AB-9CD8A60996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4D4DB66-73C4-44A4-AC4E-5DEAC6D1BC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4C6FAF2-05E4-4BCA-AC04-B0FD84E23E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23844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84FA1-7AB5-4491-95F9-64C03010FA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F72D19-5EA9-4F10-AF2E-4D87869F9C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174B458-4A63-4376-8ECF-3E2071D73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D61BAE5-E2A6-4E93-81EC-5BC84E1F54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7576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705755B-F6AF-413A-9B8C-484B9590E0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2D6589D-BE96-4673-92B9-2A59A7C4CC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97CC92-5871-4206-A011-314DAC60FF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8503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E66376-67FF-4F7D-B789-BC92AC9741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9B4833-CF33-4CCA-8625-D9193E4090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EF909C7-F8F4-4FEF-BFD2-63BE03EFF2A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1643653-5B7D-4AE0-B083-FE650DB7F1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F260E2-F35D-4D88-A473-E459B5D135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CF8A26D-857B-4072-9C79-4C8E5F3E93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79672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9255AA-0024-4D4F-9824-D3EC570291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DBD9325-52AD-4A17-95AB-7411E1CABFD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5BE328-8680-4202-8F47-6C408E2486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14344C-F4B8-47F1-939C-ED23D45A24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7C87F3-2E66-4170-A5CB-1C25DCD84F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4EE50E-E8C6-4F2A-A0FD-E4146CE796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28020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24A373-557C-4FCD-8EA9-BA8AD02565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A4E7EBA-5AA1-41A4-B9CA-E90A92D670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0CC9F9-2D9A-407D-B898-409DFF2225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FD4EF4-E1DC-49E9-9F78-7F0BE210FD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F8DD54-9A38-4327-853F-CBEB8DD048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57960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74F132F-8C7D-499E-8291-96A513321D7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877E5A-3BEF-4B5D-A3F1-2E4CDBB6EC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B2F418-05C4-4D36-97C3-39DCD7E561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EC7A37-03F0-46D6-8690-B1BA1924BF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7547F6-53A0-43EB-AEDC-0D8EB69EE3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87104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76B5524-B3E1-4A66-833A-AE92D8E72C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2F0E0B-D668-476D-8E63-EC48A2EC31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F55DC6-079C-4407-A3E0-BE5C8B4FAA1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AA0343-82C5-41B4-9607-F9C54FE62D09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FBF5B5-574A-42A9-8B96-CB44A85382D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9C6A49-D39C-41A5-856D-0427843CD1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182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>
            <a:extLst>
              <a:ext uri="{FF2B5EF4-FFF2-40B4-BE49-F238E27FC236}">
                <a16:creationId xmlns:a16="http://schemas.microsoft.com/office/drawing/2014/main" id="{5FEE45DD-4C72-4421-B9D2-7CE89800D87C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2967318" y="3579962"/>
            <a:ext cx="9144000" cy="121180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1">
              <a:defRPr/>
            </a:pPr>
            <a:r>
              <a:rPr lang="fa-IR" sz="5612" dirty="0">
                <a:cs typeface="B Titr" panose="00000700000000000000" pitchFamily="2" charset="-78"/>
              </a:rPr>
              <a:t>برای درج عنوان مقاله کلیک کنید.</a:t>
            </a:r>
            <a:endParaRPr lang="en-US" sz="5612" dirty="0">
              <a:cs typeface="B Titr" panose="00000700000000000000" pitchFamily="2" charset="-78"/>
            </a:endParaRP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7FE4B332-6A8F-42F7-82CC-6B6A7272AE65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3691428" y="4832908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36563" indent="-436563" rtl="1">
              <a:buFont typeface="Arial" panose="020B0604020202020204" pitchFamily="34" charset="0"/>
              <a:buChar char="•"/>
            </a:pPr>
            <a:r>
              <a:rPr lang="fa-IR" altLang="en-US" b="1" dirty="0">
                <a:cs typeface="B Nazanin" panose="00000400000000000000" pitchFamily="2" charset="-78"/>
              </a:rPr>
              <a:t>مشخصات هر نویسنده را در یک سطر وارد کنید.</a:t>
            </a:r>
          </a:p>
          <a:p>
            <a:pPr marL="436563" indent="-436563" rtl="1">
              <a:buFont typeface="Arial" panose="020B0604020202020204" pitchFamily="34" charset="0"/>
              <a:buChar char="•"/>
            </a:pPr>
            <a:r>
              <a:rPr lang="fa-IR" altLang="en-US" b="1" dirty="0">
                <a:cs typeface="B Nazanin" panose="00000400000000000000" pitchFamily="2" charset="-78"/>
              </a:rPr>
              <a:t>مشخصات هر نویسنده را در یک سطر وارد کنید.</a:t>
            </a:r>
          </a:p>
          <a:p>
            <a:pPr marL="436563" indent="-436563" rtl="1">
              <a:buFont typeface="Arial" panose="020B0604020202020204" pitchFamily="34" charset="0"/>
              <a:buChar char="•"/>
            </a:pPr>
            <a:r>
              <a:rPr lang="fa-IR" altLang="en-US" b="1" dirty="0">
                <a:cs typeface="B Nazanin" panose="00000400000000000000" pitchFamily="2" charset="-78"/>
              </a:rPr>
              <a:t>مشخصات هر نویسنده را در یک سطر وارد کنید.</a:t>
            </a:r>
          </a:p>
          <a:p>
            <a:pPr marL="436563" indent="-436563" rtl="1">
              <a:buFont typeface="Arial" panose="020B0604020202020204" pitchFamily="34" charset="0"/>
              <a:buChar char="•"/>
            </a:pPr>
            <a:endParaRPr lang="en-US" altLang="en-US" b="1" dirty="0">
              <a:cs typeface="B Nazanin" panose="00000400000000000000" pitchFamily="2" charset="-78"/>
            </a:endParaRPr>
          </a:p>
          <a:p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263EEBB-A5DF-39B0-35DD-51DBA537EB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2786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98607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2">
            <a:extLst>
              <a:ext uri="{FF2B5EF4-FFF2-40B4-BE49-F238E27FC236}">
                <a16:creationId xmlns:a16="http://schemas.microsoft.com/office/drawing/2014/main" id="{B4DB04F9-7D2C-4513-BA93-D6851F45EE44}"/>
              </a:ext>
            </a:extLst>
          </p:cNvPr>
          <p:cNvSpPr txBox="1">
            <a:spLocks/>
          </p:cNvSpPr>
          <p:nvPr/>
        </p:nvSpPr>
        <p:spPr>
          <a:xfrm>
            <a:off x="3870754" y="3761116"/>
            <a:ext cx="7766936" cy="2989939"/>
          </a:xfrm>
          <a:prstGeom prst="rect">
            <a:avLst/>
          </a:prstGeom>
        </p:spPr>
        <p:txBody>
          <a:bodyPr vert="horz" lIns="91440" tIns="45720" rIns="91440" bIns="45720" rtlCol="0">
            <a:normAutofit fontScale="32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>
              <a:spcBef>
                <a:spcPts val="10414"/>
              </a:spcBef>
              <a:defRPr/>
            </a:pPr>
            <a:r>
              <a:rPr lang="fa-IR" dirty="0">
                <a:cs typeface="B Nazanin" panose="00000400000000000000" pitchFamily="2" charset="-78"/>
              </a:rPr>
              <a:t>لطفا در صفحات ارائه خود فقط عناوین و اطلاعات مهم و کلی را وارد کرده از تایپ متن های طولانی خودداری کنید.</a:t>
            </a:r>
          </a:p>
          <a:p>
            <a:pPr algn="r" rtl="1">
              <a:spcBef>
                <a:spcPts val="10414"/>
              </a:spcBef>
              <a:defRPr/>
            </a:pPr>
            <a:r>
              <a:rPr lang="fa-IR" dirty="0">
                <a:cs typeface="B Nazanin" panose="00000400000000000000" pitchFamily="2" charset="-78"/>
              </a:rPr>
              <a:t>تنظیمات فایل قالب ارائه شفاهی الکترونیکی از جمله نوع، اندازه و رنگ فونت را تغییر ندهید.</a:t>
            </a:r>
          </a:p>
          <a:p>
            <a:pPr algn="r" rtl="1">
              <a:spcBef>
                <a:spcPts val="10414"/>
              </a:spcBef>
              <a:defRPr/>
            </a:pPr>
            <a:r>
              <a:rPr lang="fa-IR" dirty="0">
                <a:cs typeface="B Nazanin" panose="00000400000000000000" pitchFamily="2" charset="-78"/>
              </a:rPr>
              <a:t>تعداد اسلایدها بهتر است بین 15 تا 20 باشد.</a:t>
            </a:r>
          </a:p>
          <a:p>
            <a:pPr algn="r" rtl="1">
              <a:defRPr/>
            </a:pPr>
            <a:endParaRPr lang="en-US" dirty="0">
              <a:cs typeface="B Nazanin" panose="00000400000000000000" pitchFamily="2" charset="-78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8CBFB76-CA2A-4D19-DB7D-8445D0DFA1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2786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2036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88</Words>
  <Application>Microsoft Office PowerPoint</Application>
  <PresentationFormat>Widescreen</PresentationFormat>
  <Paragraphs>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B Nazanin</vt:lpstr>
      <vt:lpstr>B Titr</vt:lpstr>
      <vt:lpstr>Calibri</vt:lpstr>
      <vt:lpstr>Calibri Light</vt:lpstr>
      <vt:lpstr>Office Theme</vt:lpstr>
      <vt:lpstr>برای درج عنوان مقاله کلیک کنید.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برای درج عنوان مقاله کلیک کنید.</dc:title>
  <dc:creator>atefe hatami</dc:creator>
  <cp:lastModifiedBy>atefe hatami</cp:lastModifiedBy>
  <cp:revision>7</cp:revision>
  <dcterms:created xsi:type="dcterms:W3CDTF">2025-01-07T07:01:14Z</dcterms:created>
  <dcterms:modified xsi:type="dcterms:W3CDTF">2026-09-06T07:49:30Z</dcterms:modified>
</cp:coreProperties>
</file>